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03CB2"/>
    <a:srgbClr val="00FFFF"/>
    <a:srgbClr val="00FF00"/>
    <a:srgbClr val="AF5E21"/>
    <a:srgbClr val="000066"/>
    <a:srgbClr val="CC3300"/>
    <a:srgbClr val="FF9900"/>
    <a:srgbClr val="00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481A6C-DEFF-41D0-AE8E-0DB8D9786021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7A9A76-9E24-4F0B-81E0-E4B194D9BB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6300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14744" y="1"/>
            <a:ext cx="5643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Народилася в 1957 році,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Закінчила Луцький 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Педагогічний інститут у 1980</a:t>
            </a:r>
          </a:p>
          <a:p>
            <a:r>
              <a:rPr lang="uk-UA" sz="3200" dirty="0">
                <a:solidFill>
                  <a:srgbClr val="FFFF00"/>
                </a:solidFill>
              </a:rPr>
              <a:t>р</a:t>
            </a:r>
            <a:r>
              <a:rPr lang="uk-UA" sz="3200" dirty="0" smtClean="0">
                <a:solidFill>
                  <a:srgbClr val="FFFF00"/>
                </a:solidFill>
              </a:rPr>
              <a:t>оці.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143116"/>
            <a:ext cx="54150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Спеціальність: російська</a:t>
            </a:r>
          </a:p>
          <a:p>
            <a:r>
              <a:rPr lang="uk-UA" sz="3200" dirty="0">
                <a:solidFill>
                  <a:srgbClr val="FFFF00"/>
                </a:solidFill>
              </a:rPr>
              <a:t>м</a:t>
            </a:r>
            <a:r>
              <a:rPr lang="uk-UA" sz="3200" dirty="0" smtClean="0">
                <a:solidFill>
                  <a:srgbClr val="FFFF00"/>
                </a:solidFill>
              </a:rPr>
              <a:t>ова та література.</a:t>
            </a:r>
          </a:p>
          <a:p>
            <a:r>
              <a:rPr lang="uk-UA" sz="3200" dirty="0" smtClean="0">
                <a:solidFill>
                  <a:srgbClr val="FFFF00"/>
                </a:solidFill>
              </a:rPr>
              <a:t>Педагогічний стаж 35 років.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592" y="4869160"/>
            <a:ext cx="68837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Матющенко</a:t>
            </a:r>
            <a:r>
              <a:rPr lang="uk-UA" sz="5400" b="1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5400" b="1" cap="none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Світлан</a:t>
            </a:r>
            <a:r>
              <a:rPr lang="ru-RU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uk-UA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Феодосіївна</a:t>
            </a:r>
            <a:endParaRPr lang="uk-UA" sz="5400" b="1" cap="none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630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688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Моє життєве кредо</a:t>
            </a:r>
            <a:r>
              <a:rPr lang="uk-UA" sz="3200" dirty="0" smtClean="0">
                <a:solidFill>
                  <a:schemeClr val="bg1"/>
                </a:solidFill>
              </a:rPr>
              <a:t>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4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</a:rPr>
              <a:t>“ Ніщо велике не було досягнуте без ентузіазму. ”</a:t>
            </a:r>
          </a:p>
          <a:p>
            <a:r>
              <a:rPr lang="uk-UA" sz="3200" b="1" i="1" dirty="0">
                <a:solidFill>
                  <a:schemeClr val="bg1"/>
                </a:solidFill>
              </a:rPr>
              <a:t> </a:t>
            </a:r>
            <a:r>
              <a:rPr lang="uk-UA" sz="3200" b="1" i="1" dirty="0" smtClean="0">
                <a:solidFill>
                  <a:schemeClr val="bg1"/>
                </a:solidFill>
              </a:rPr>
              <a:t>                                         			</a:t>
            </a:r>
            <a:r>
              <a:rPr lang="uk-UA" sz="3200" b="1" i="1" dirty="0" err="1" smtClean="0">
                <a:solidFill>
                  <a:schemeClr val="bg1"/>
                </a:solidFill>
              </a:rPr>
              <a:t>Еллереон</a:t>
            </a:r>
            <a:r>
              <a:rPr lang="uk-UA" sz="3200" b="1" i="1" dirty="0" smtClean="0">
                <a:solidFill>
                  <a:schemeClr val="bg1"/>
                </a:solidFill>
              </a:rPr>
              <a:t>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6300029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018" y="476672"/>
            <a:ext cx="8782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“ Дитина-вище творіння Природи і Космосу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 несе в собі їхні риси-могутність і безмежність. ”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                                                  Ш.</a:t>
            </a:r>
            <a:r>
              <a:rPr lang="uk-UA" sz="3200" b="1" dirty="0" err="1" smtClean="0">
                <a:solidFill>
                  <a:schemeClr val="bg1"/>
                </a:solidFill>
              </a:rPr>
              <a:t>Амонашвілі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3463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Життєві принципи: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42023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3200" i="1" dirty="0" smtClean="0">
                <a:solidFill>
                  <a:schemeClr val="bg1"/>
                </a:solidFill>
              </a:rPr>
              <a:t>Гармонія,а не розлад</a:t>
            </a:r>
            <a:r>
              <a:rPr lang="en-US" sz="3200" i="1" dirty="0" smtClean="0">
                <a:solidFill>
                  <a:schemeClr val="bg1"/>
                </a:solidFill>
              </a:rPr>
              <a:t>;</a:t>
            </a:r>
            <a:endParaRPr lang="uk-UA" sz="32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3200" i="1" dirty="0">
                <a:solidFill>
                  <a:schemeClr val="bg1"/>
                </a:solidFill>
              </a:rPr>
              <a:t> </a:t>
            </a:r>
            <a:r>
              <a:rPr lang="uk-UA" sz="3200" i="1" dirty="0" smtClean="0">
                <a:solidFill>
                  <a:schemeClr val="bg1"/>
                </a:solidFill>
              </a:rPr>
              <a:t>Істина,а не брехня</a:t>
            </a:r>
            <a:r>
              <a:rPr lang="en-US" sz="3200" i="1" dirty="0" smtClean="0">
                <a:solidFill>
                  <a:schemeClr val="bg1"/>
                </a:solidFill>
              </a:rPr>
              <a:t>;</a:t>
            </a:r>
            <a:endParaRPr lang="uk-UA" sz="32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3200" i="1" dirty="0">
                <a:solidFill>
                  <a:schemeClr val="bg1"/>
                </a:solidFill>
              </a:rPr>
              <a:t> </a:t>
            </a:r>
            <a:r>
              <a:rPr lang="uk-UA" sz="3200" i="1" dirty="0" smtClean="0">
                <a:solidFill>
                  <a:schemeClr val="bg1"/>
                </a:solidFill>
              </a:rPr>
              <a:t>Радість,а не сум</a:t>
            </a:r>
            <a:r>
              <a:rPr lang="en-US" sz="3200" i="1" dirty="0" smtClean="0">
                <a:solidFill>
                  <a:schemeClr val="bg1"/>
                </a:solidFill>
              </a:rPr>
              <a:t>;</a:t>
            </a:r>
            <a:endParaRPr lang="uk-UA" sz="32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uk-UA" sz="3200" i="1" dirty="0" smtClean="0">
                <a:solidFill>
                  <a:schemeClr val="bg1"/>
                </a:solidFill>
              </a:rPr>
              <a:t>Надія,а не безнадія</a:t>
            </a:r>
            <a:r>
              <a:rPr lang="en-US" sz="3200" i="1" dirty="0" smtClean="0">
                <a:solidFill>
                  <a:schemeClr val="bg1"/>
                </a:solidFill>
              </a:rPr>
              <a:t>;</a:t>
            </a:r>
            <a:endParaRPr lang="ru-RU" sz="32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200" i="1" dirty="0" err="1" smtClean="0">
                <a:solidFill>
                  <a:schemeClr val="bg1"/>
                </a:solidFill>
              </a:rPr>
              <a:t>Любов</a:t>
            </a:r>
            <a:r>
              <a:rPr lang="ru-RU" sz="3200" i="1" dirty="0" smtClean="0">
                <a:solidFill>
                  <a:schemeClr val="bg1"/>
                </a:solidFill>
              </a:rPr>
              <a:t> у </a:t>
            </a:r>
            <a:r>
              <a:rPr lang="ru-RU" sz="3200" i="1" dirty="0" err="1" smtClean="0">
                <a:solidFill>
                  <a:schemeClr val="bg1"/>
                </a:solidFill>
              </a:rPr>
              <a:t>всьому</a:t>
            </a:r>
            <a:r>
              <a:rPr lang="ru-RU" sz="3200" i="1" dirty="0" smtClean="0">
                <a:solidFill>
                  <a:schemeClr val="bg1"/>
                </a:solidFill>
              </a:rPr>
              <a:t>!</a:t>
            </a:r>
            <a:endParaRPr lang="uk-UA" sz="32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052736"/>
            <a:ext cx="86581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 smtClean="0"/>
              <a:t>   </a:t>
            </a:r>
            <a:r>
              <a:rPr lang="uk-UA" sz="4800" dirty="0" smtClean="0">
                <a:solidFill>
                  <a:srgbClr val="C00000"/>
                </a:solidFill>
              </a:rPr>
              <a:t>   </a:t>
            </a:r>
            <a:r>
              <a:rPr lang="uk-UA" sz="4800" dirty="0" smtClean="0">
                <a:solidFill>
                  <a:schemeClr val="bg1"/>
                </a:solidFill>
              </a:rPr>
              <a:t>Любов до рідного краю -</a:t>
            </a:r>
          </a:p>
          <a:p>
            <a:pPr algn="ctr"/>
            <a:r>
              <a:rPr lang="uk-UA" sz="4800" dirty="0">
                <a:solidFill>
                  <a:schemeClr val="bg1"/>
                </a:solidFill>
              </a:rPr>
              <a:t>о</a:t>
            </a:r>
            <a:r>
              <a:rPr lang="uk-UA" sz="4800" dirty="0" smtClean="0">
                <a:solidFill>
                  <a:schemeClr val="bg1"/>
                </a:solidFill>
              </a:rPr>
              <a:t>сновний принцип формування</a:t>
            </a:r>
          </a:p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             життєствердної</a:t>
            </a:r>
          </a:p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                філософії.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0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62784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Моє хобі:</a:t>
            </a:r>
          </a:p>
          <a:p>
            <a:r>
              <a:rPr lang="uk-UA" sz="3200" dirty="0">
                <a:solidFill>
                  <a:schemeClr val="bg1"/>
                </a:solidFill>
              </a:rPr>
              <a:t>в</a:t>
            </a:r>
            <a:r>
              <a:rPr lang="uk-UA" sz="3200" dirty="0" smtClean="0">
                <a:solidFill>
                  <a:schemeClr val="bg1"/>
                </a:solidFill>
              </a:rPr>
              <a:t>ишивання хрестиком та бісером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3200" dirty="0">
                <a:solidFill>
                  <a:schemeClr val="bg1"/>
                </a:solidFill>
              </a:rPr>
              <a:t>п</a:t>
            </a:r>
            <a:r>
              <a:rPr lang="uk-UA" sz="3200" dirty="0" smtClean="0">
                <a:solidFill>
                  <a:schemeClr val="bg1"/>
                </a:solidFill>
              </a:rPr>
              <a:t>одорожі Україною,духовне </a:t>
            </a:r>
          </a:p>
          <a:p>
            <a:r>
              <a:rPr lang="uk-UA" sz="3200" dirty="0" err="1">
                <a:solidFill>
                  <a:schemeClr val="bg1"/>
                </a:solidFill>
              </a:rPr>
              <a:t>с</a:t>
            </a:r>
            <a:r>
              <a:rPr lang="uk-UA" sz="3200" dirty="0" err="1" smtClean="0">
                <a:solidFill>
                  <a:schemeClr val="bg1"/>
                </a:solidFill>
              </a:rPr>
              <a:t>амоудосконалення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4177" y="3068960"/>
            <a:ext cx="49698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Улюблене місце</a:t>
            </a:r>
          </a:p>
          <a:p>
            <a:pPr algn="ctr"/>
            <a:r>
              <a:rPr lang="uk-UA" sz="3200" dirty="0">
                <a:solidFill>
                  <a:schemeClr val="bg1"/>
                </a:solidFill>
              </a:rPr>
              <a:t>в</a:t>
            </a:r>
            <a:r>
              <a:rPr lang="uk-UA" sz="3200" dirty="0" smtClean="0">
                <a:solidFill>
                  <a:schemeClr val="bg1"/>
                </a:solidFill>
              </a:rPr>
              <a:t>ідпочинку   </a:t>
            </a:r>
          </a:p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“ Колиска Бога ”- </a:t>
            </a:r>
            <a:r>
              <a:rPr lang="uk-UA" sz="3200" dirty="0" err="1" smtClean="0">
                <a:solidFill>
                  <a:schemeClr val="bg1"/>
                </a:solidFill>
              </a:rPr>
              <a:t>Східниця</a:t>
            </a:r>
            <a:r>
              <a:rPr lang="uk-UA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123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2014-02-07T17:57:09Z</dcterms:created>
  <dcterms:modified xsi:type="dcterms:W3CDTF">2014-02-09T13:30:09Z</dcterms:modified>
</cp:coreProperties>
</file>