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8" r:id="rId4"/>
    <p:sldId id="268" r:id="rId5"/>
    <p:sldId id="266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8F071-23CF-4176-B692-B9C234DD9AE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BC4FC-94EB-4D94-8B5B-F7DAF57B2F9E}">
      <dgm:prSet phldrT="[Текст]"/>
      <dgm:spPr/>
      <dgm:t>
        <a:bodyPr/>
        <a:lstStyle/>
        <a:p>
          <a:r>
            <a:rPr lang="uk-UA" dirty="0" smtClean="0"/>
            <a:t>Учитель </a:t>
          </a:r>
          <a:endParaRPr lang="ru-RU" dirty="0"/>
        </a:p>
      </dgm:t>
    </dgm:pt>
    <dgm:pt modelId="{5CA100D4-310F-4B4F-8D56-05E1B8CD1ED6}" type="parTrans" cxnId="{9BBD922D-0AF7-4C0F-A170-F97864E3A013}">
      <dgm:prSet/>
      <dgm:spPr/>
      <dgm:t>
        <a:bodyPr/>
        <a:lstStyle/>
        <a:p>
          <a:endParaRPr lang="ru-RU"/>
        </a:p>
      </dgm:t>
    </dgm:pt>
    <dgm:pt modelId="{D59B06E9-D8D3-4AAF-B652-EFB4B0A0B2F6}" type="sibTrans" cxnId="{9BBD922D-0AF7-4C0F-A170-F97864E3A013}">
      <dgm:prSet/>
      <dgm:spPr/>
      <dgm:t>
        <a:bodyPr/>
        <a:lstStyle/>
        <a:p>
          <a:endParaRPr lang="ru-RU"/>
        </a:p>
      </dgm:t>
    </dgm:pt>
    <dgm:pt modelId="{21F5E40E-3926-4E43-895D-D3CB8413D40D}">
      <dgm:prSet phldrT="[Текст]"/>
      <dgm:spPr/>
      <dgm:t>
        <a:bodyPr/>
        <a:lstStyle/>
        <a:p>
          <a:r>
            <a:rPr lang="uk-UA" dirty="0" smtClean="0"/>
            <a:t>Створення ситуації «успіху»</a:t>
          </a:r>
          <a:endParaRPr lang="ru-RU" dirty="0"/>
        </a:p>
      </dgm:t>
    </dgm:pt>
    <dgm:pt modelId="{01572106-AAF8-48F3-BC09-A77E801B469F}" type="parTrans" cxnId="{7A7D67C5-607C-469E-8905-E6099483ED59}">
      <dgm:prSet/>
      <dgm:spPr/>
      <dgm:t>
        <a:bodyPr/>
        <a:lstStyle/>
        <a:p>
          <a:endParaRPr lang="ru-RU"/>
        </a:p>
      </dgm:t>
    </dgm:pt>
    <dgm:pt modelId="{F055457B-DA50-4CED-82A2-2CA648B438EE}" type="sibTrans" cxnId="{7A7D67C5-607C-469E-8905-E6099483ED59}">
      <dgm:prSet/>
      <dgm:spPr/>
      <dgm:t>
        <a:bodyPr/>
        <a:lstStyle/>
        <a:p>
          <a:endParaRPr lang="ru-RU"/>
        </a:p>
      </dgm:t>
    </dgm:pt>
    <dgm:pt modelId="{EDFA74A9-F8FE-4169-ADEB-5A16DDB4CECC}">
      <dgm:prSet phldrT="[Текст]"/>
      <dgm:spPr/>
      <dgm:t>
        <a:bodyPr/>
        <a:lstStyle/>
        <a:p>
          <a:r>
            <a:rPr lang="uk-UA" dirty="0" smtClean="0"/>
            <a:t>Вдосконалення мовленнєвих та розумових навичок</a:t>
          </a:r>
          <a:endParaRPr lang="ru-RU" dirty="0"/>
        </a:p>
      </dgm:t>
    </dgm:pt>
    <dgm:pt modelId="{60B4B3F0-AF43-4773-8AD0-157BC22A7EB7}" type="parTrans" cxnId="{37CD27D4-D7B4-4B84-89F5-E8EEDB3285DF}">
      <dgm:prSet/>
      <dgm:spPr/>
      <dgm:t>
        <a:bodyPr/>
        <a:lstStyle/>
        <a:p>
          <a:endParaRPr lang="ru-RU"/>
        </a:p>
      </dgm:t>
    </dgm:pt>
    <dgm:pt modelId="{08ADC766-F4E3-4AD0-9F0E-8F7086FED989}" type="sibTrans" cxnId="{37CD27D4-D7B4-4B84-89F5-E8EEDB3285DF}">
      <dgm:prSet/>
      <dgm:spPr/>
      <dgm:t>
        <a:bodyPr/>
        <a:lstStyle/>
        <a:p>
          <a:endParaRPr lang="ru-RU"/>
        </a:p>
      </dgm:t>
    </dgm:pt>
    <dgm:pt modelId="{B499E066-D830-4E5D-925A-3CD74E25D685}">
      <dgm:prSet phldrT="[Текст]"/>
      <dgm:spPr/>
      <dgm:t>
        <a:bodyPr/>
        <a:lstStyle/>
        <a:p>
          <a:r>
            <a:rPr lang="uk-UA" dirty="0" smtClean="0"/>
            <a:t>Формування активної життєвої позиції</a:t>
          </a:r>
          <a:endParaRPr lang="ru-RU" dirty="0"/>
        </a:p>
      </dgm:t>
    </dgm:pt>
    <dgm:pt modelId="{D73F23BD-D217-42D5-A30E-EBCD7FF2D986}" type="parTrans" cxnId="{2D761749-0000-422B-906A-8958E0F8F90B}">
      <dgm:prSet/>
      <dgm:spPr/>
      <dgm:t>
        <a:bodyPr/>
        <a:lstStyle/>
        <a:p>
          <a:endParaRPr lang="ru-RU"/>
        </a:p>
      </dgm:t>
    </dgm:pt>
    <dgm:pt modelId="{F3F4F9C9-8845-459A-9606-E3E44E5A8237}" type="sibTrans" cxnId="{2D761749-0000-422B-906A-8958E0F8F90B}">
      <dgm:prSet/>
      <dgm:spPr/>
      <dgm:t>
        <a:bodyPr/>
        <a:lstStyle/>
        <a:p>
          <a:endParaRPr lang="ru-RU"/>
        </a:p>
      </dgm:t>
    </dgm:pt>
    <dgm:pt modelId="{7B866FCF-A4BA-4F66-AA7D-DCA1B2F9D742}">
      <dgm:prSet phldrT="[Текст]"/>
      <dgm:spPr/>
      <dgm:t>
        <a:bodyPr/>
        <a:lstStyle/>
        <a:p>
          <a:r>
            <a:rPr lang="uk-UA" dirty="0" smtClean="0"/>
            <a:t>Зацікавлення предметом</a:t>
          </a:r>
          <a:endParaRPr lang="ru-RU" dirty="0"/>
        </a:p>
      </dgm:t>
    </dgm:pt>
    <dgm:pt modelId="{D011285F-D5AB-4E36-A789-6607F7F6DA99}" type="parTrans" cxnId="{812385F5-A353-4E67-9F8B-F2470C5B8F9D}">
      <dgm:prSet/>
      <dgm:spPr/>
      <dgm:t>
        <a:bodyPr/>
        <a:lstStyle/>
        <a:p>
          <a:endParaRPr lang="ru-RU"/>
        </a:p>
      </dgm:t>
    </dgm:pt>
    <dgm:pt modelId="{E6279AA8-D46C-4E9E-97B0-5A53E4E3A0DE}" type="sibTrans" cxnId="{812385F5-A353-4E67-9F8B-F2470C5B8F9D}">
      <dgm:prSet/>
      <dgm:spPr/>
      <dgm:t>
        <a:bodyPr/>
        <a:lstStyle/>
        <a:p>
          <a:endParaRPr lang="ru-RU"/>
        </a:p>
      </dgm:t>
    </dgm:pt>
    <dgm:pt modelId="{06E9E673-B0D9-4270-8A77-936873881DCC}">
      <dgm:prSet/>
      <dgm:spPr/>
      <dgm:t>
        <a:bodyPr/>
        <a:lstStyle/>
        <a:p>
          <a:r>
            <a:rPr lang="uk-UA" dirty="0" smtClean="0"/>
            <a:t>Розвиток творчих здібностей</a:t>
          </a:r>
          <a:endParaRPr lang="ru-RU" dirty="0"/>
        </a:p>
      </dgm:t>
    </dgm:pt>
    <dgm:pt modelId="{A2697DEB-8278-445C-A6F6-CCA09A90A700}" type="parTrans" cxnId="{A00150D3-DBFA-4243-8AAB-4CCBE0B4D674}">
      <dgm:prSet/>
      <dgm:spPr/>
      <dgm:t>
        <a:bodyPr/>
        <a:lstStyle/>
        <a:p>
          <a:endParaRPr lang="ru-RU"/>
        </a:p>
      </dgm:t>
    </dgm:pt>
    <dgm:pt modelId="{6F186038-1A48-41F2-B9D4-F2543B953533}" type="sibTrans" cxnId="{A00150D3-DBFA-4243-8AAB-4CCBE0B4D674}">
      <dgm:prSet/>
      <dgm:spPr/>
      <dgm:t>
        <a:bodyPr/>
        <a:lstStyle/>
        <a:p>
          <a:endParaRPr lang="ru-RU"/>
        </a:p>
      </dgm:t>
    </dgm:pt>
    <dgm:pt modelId="{874D4DCC-B5FD-44B1-82C8-5FF51582C87A}" type="pres">
      <dgm:prSet presAssocID="{64D8F071-23CF-4176-B692-B9C234DD9A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D7BAD3-872F-4868-B12D-324E5AD7CB32}" type="pres">
      <dgm:prSet presAssocID="{E35BC4FC-94EB-4D94-8B5B-F7DAF57B2F9E}" presName="centerShape" presStyleLbl="node0" presStyleIdx="0" presStyleCnt="1"/>
      <dgm:spPr/>
      <dgm:t>
        <a:bodyPr/>
        <a:lstStyle/>
        <a:p>
          <a:endParaRPr lang="ru-RU"/>
        </a:p>
      </dgm:t>
    </dgm:pt>
    <dgm:pt modelId="{A9AE3D6D-0845-432B-8244-C67A979DB38B}" type="pres">
      <dgm:prSet presAssocID="{01572106-AAF8-48F3-BC09-A77E801B469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783D9A8-DD52-4FF1-B241-A160A2EBE45C}" type="pres">
      <dgm:prSet presAssocID="{01572106-AAF8-48F3-BC09-A77E801B469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66B1325-DA66-46EB-A212-DEF221B41D42}" type="pres">
      <dgm:prSet presAssocID="{21F5E40E-3926-4E43-895D-D3CB8413D4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EBB61-FD00-4B72-A0B5-BEB89035E1D7}" type="pres">
      <dgm:prSet presAssocID="{60B4B3F0-AF43-4773-8AD0-157BC22A7EB7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AF91ED4-76FA-4CF1-B0D8-163770760C90}" type="pres">
      <dgm:prSet presAssocID="{60B4B3F0-AF43-4773-8AD0-157BC22A7EB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679B7C0-39E2-4DD8-AC47-1CE49CD235C7}" type="pres">
      <dgm:prSet presAssocID="{EDFA74A9-F8FE-4169-ADEB-5A16DDB4CE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96E60-3559-4561-AD98-C41B5B5058FE}" type="pres">
      <dgm:prSet presAssocID="{A2697DEB-8278-445C-A6F6-CCA09A90A70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FC0A12B-52AD-4D43-B349-9289D6359D48}" type="pres">
      <dgm:prSet presAssocID="{A2697DEB-8278-445C-A6F6-CCA09A90A70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9F8530E-7BCF-43E0-9AAE-BBBD35FD112A}" type="pres">
      <dgm:prSet presAssocID="{06E9E673-B0D9-4270-8A77-936873881DC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58D26-A1EC-48A9-ADF6-6FE6A04CA5AA}" type="pres">
      <dgm:prSet presAssocID="{D73F23BD-D217-42D5-A30E-EBCD7FF2D986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33CBEDB-954D-4B2D-89E4-E69CCDA04DEB}" type="pres">
      <dgm:prSet presAssocID="{D73F23BD-D217-42D5-A30E-EBCD7FF2D98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9DF3EEA-216A-4ED4-B418-EB30AADC84D1}" type="pres">
      <dgm:prSet presAssocID="{B499E066-D830-4E5D-925A-3CD74E25D6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8AA80-F466-4BA6-B5DB-1F7479FEF949}" type="pres">
      <dgm:prSet presAssocID="{D011285F-D5AB-4E36-A789-6607F7F6DA99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7C64552-2F6B-4218-B40C-446E18728FD7}" type="pres">
      <dgm:prSet presAssocID="{D011285F-D5AB-4E36-A789-6607F7F6DA9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93F15B8-2582-4C3A-AF26-A806CAB06C46}" type="pres">
      <dgm:prSet presAssocID="{7B866FCF-A4BA-4F66-AA7D-DCA1B2F9D7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D53CD-0117-4C14-B95B-602D75A08C1E}" type="presOf" srcId="{01572106-AAF8-48F3-BC09-A77E801B469F}" destId="{A9AE3D6D-0845-432B-8244-C67A979DB38B}" srcOrd="0" destOrd="0" presId="urn:microsoft.com/office/officeart/2005/8/layout/radial5"/>
    <dgm:cxn modelId="{E471EB31-B1D2-4286-9955-451C49DF9BC3}" type="presOf" srcId="{A2697DEB-8278-445C-A6F6-CCA09A90A700}" destId="{4FC0A12B-52AD-4D43-B349-9289D6359D48}" srcOrd="1" destOrd="0" presId="urn:microsoft.com/office/officeart/2005/8/layout/radial5"/>
    <dgm:cxn modelId="{812385F5-A353-4E67-9F8B-F2470C5B8F9D}" srcId="{E35BC4FC-94EB-4D94-8B5B-F7DAF57B2F9E}" destId="{7B866FCF-A4BA-4F66-AA7D-DCA1B2F9D742}" srcOrd="4" destOrd="0" parTransId="{D011285F-D5AB-4E36-A789-6607F7F6DA99}" sibTransId="{E6279AA8-D46C-4E9E-97B0-5A53E4E3A0DE}"/>
    <dgm:cxn modelId="{37CD27D4-D7B4-4B84-89F5-E8EEDB3285DF}" srcId="{E35BC4FC-94EB-4D94-8B5B-F7DAF57B2F9E}" destId="{EDFA74A9-F8FE-4169-ADEB-5A16DDB4CECC}" srcOrd="1" destOrd="0" parTransId="{60B4B3F0-AF43-4773-8AD0-157BC22A7EB7}" sibTransId="{08ADC766-F4E3-4AD0-9F0E-8F7086FED989}"/>
    <dgm:cxn modelId="{9BBD922D-0AF7-4C0F-A170-F97864E3A013}" srcId="{64D8F071-23CF-4176-B692-B9C234DD9AE5}" destId="{E35BC4FC-94EB-4D94-8B5B-F7DAF57B2F9E}" srcOrd="0" destOrd="0" parTransId="{5CA100D4-310F-4B4F-8D56-05E1B8CD1ED6}" sibTransId="{D59B06E9-D8D3-4AAF-B652-EFB4B0A0B2F6}"/>
    <dgm:cxn modelId="{49FB0FC8-4B65-40C9-8517-1CF5A12209FC}" type="presOf" srcId="{60B4B3F0-AF43-4773-8AD0-157BC22A7EB7}" destId="{585EBB61-FD00-4B72-A0B5-BEB89035E1D7}" srcOrd="0" destOrd="0" presId="urn:microsoft.com/office/officeart/2005/8/layout/radial5"/>
    <dgm:cxn modelId="{89870253-5F53-46AA-A6DF-E53D0542003D}" type="presOf" srcId="{D011285F-D5AB-4E36-A789-6607F7F6DA99}" destId="{80A8AA80-F466-4BA6-B5DB-1F7479FEF949}" srcOrd="0" destOrd="0" presId="urn:microsoft.com/office/officeart/2005/8/layout/radial5"/>
    <dgm:cxn modelId="{5A7109B3-B47B-454D-9DF2-C3351BE13478}" type="presOf" srcId="{D73F23BD-D217-42D5-A30E-EBCD7FF2D986}" destId="{633CBEDB-954D-4B2D-89E4-E69CCDA04DEB}" srcOrd="1" destOrd="0" presId="urn:microsoft.com/office/officeart/2005/8/layout/radial5"/>
    <dgm:cxn modelId="{E7B1F734-5DF8-4325-A8BD-C768DBB0B1DA}" type="presOf" srcId="{7B866FCF-A4BA-4F66-AA7D-DCA1B2F9D742}" destId="{B93F15B8-2582-4C3A-AF26-A806CAB06C46}" srcOrd="0" destOrd="0" presId="urn:microsoft.com/office/officeart/2005/8/layout/radial5"/>
    <dgm:cxn modelId="{7A7D67C5-607C-469E-8905-E6099483ED59}" srcId="{E35BC4FC-94EB-4D94-8B5B-F7DAF57B2F9E}" destId="{21F5E40E-3926-4E43-895D-D3CB8413D40D}" srcOrd="0" destOrd="0" parTransId="{01572106-AAF8-48F3-BC09-A77E801B469F}" sibTransId="{F055457B-DA50-4CED-82A2-2CA648B438EE}"/>
    <dgm:cxn modelId="{18FA75C6-344F-4D26-B534-C0D1E1A983E3}" type="presOf" srcId="{60B4B3F0-AF43-4773-8AD0-157BC22A7EB7}" destId="{0AF91ED4-76FA-4CF1-B0D8-163770760C90}" srcOrd="1" destOrd="0" presId="urn:microsoft.com/office/officeart/2005/8/layout/radial5"/>
    <dgm:cxn modelId="{9B959A02-3126-4BFB-965D-17D1A3D9301E}" type="presOf" srcId="{01572106-AAF8-48F3-BC09-A77E801B469F}" destId="{0783D9A8-DD52-4FF1-B241-A160A2EBE45C}" srcOrd="1" destOrd="0" presId="urn:microsoft.com/office/officeart/2005/8/layout/radial5"/>
    <dgm:cxn modelId="{1FEE793A-032F-4F33-9533-DE0E15F56C05}" type="presOf" srcId="{64D8F071-23CF-4176-B692-B9C234DD9AE5}" destId="{874D4DCC-B5FD-44B1-82C8-5FF51582C87A}" srcOrd="0" destOrd="0" presId="urn:microsoft.com/office/officeart/2005/8/layout/radial5"/>
    <dgm:cxn modelId="{A00150D3-DBFA-4243-8AAB-4CCBE0B4D674}" srcId="{E35BC4FC-94EB-4D94-8B5B-F7DAF57B2F9E}" destId="{06E9E673-B0D9-4270-8A77-936873881DCC}" srcOrd="2" destOrd="0" parTransId="{A2697DEB-8278-445C-A6F6-CCA09A90A700}" sibTransId="{6F186038-1A48-41F2-B9D4-F2543B953533}"/>
    <dgm:cxn modelId="{C7C64BC0-3859-403D-B9AB-E2D272BB4679}" type="presOf" srcId="{21F5E40E-3926-4E43-895D-D3CB8413D40D}" destId="{E66B1325-DA66-46EB-A212-DEF221B41D42}" srcOrd="0" destOrd="0" presId="urn:microsoft.com/office/officeart/2005/8/layout/radial5"/>
    <dgm:cxn modelId="{BF2F87E3-A6CD-4D41-82DC-EEF3055CB45E}" type="presOf" srcId="{06E9E673-B0D9-4270-8A77-936873881DCC}" destId="{E9F8530E-7BCF-43E0-9AAE-BBBD35FD112A}" srcOrd="0" destOrd="0" presId="urn:microsoft.com/office/officeart/2005/8/layout/radial5"/>
    <dgm:cxn modelId="{8FDF7897-BECB-4437-B926-C1D74C3F60FA}" type="presOf" srcId="{A2697DEB-8278-445C-A6F6-CCA09A90A700}" destId="{03596E60-3559-4561-AD98-C41B5B5058FE}" srcOrd="0" destOrd="0" presId="urn:microsoft.com/office/officeart/2005/8/layout/radial5"/>
    <dgm:cxn modelId="{F9E30424-D272-4EAD-A456-62B6793C63BB}" type="presOf" srcId="{E35BC4FC-94EB-4D94-8B5B-F7DAF57B2F9E}" destId="{49D7BAD3-872F-4868-B12D-324E5AD7CB32}" srcOrd="0" destOrd="0" presId="urn:microsoft.com/office/officeart/2005/8/layout/radial5"/>
    <dgm:cxn modelId="{51E973C2-37C5-4203-BE9E-B537FD8AFDED}" type="presOf" srcId="{D011285F-D5AB-4E36-A789-6607F7F6DA99}" destId="{87C64552-2F6B-4218-B40C-446E18728FD7}" srcOrd="1" destOrd="0" presId="urn:microsoft.com/office/officeart/2005/8/layout/radial5"/>
    <dgm:cxn modelId="{7BF39CA3-228F-4985-B4A0-36ACBECFCF2F}" type="presOf" srcId="{EDFA74A9-F8FE-4169-ADEB-5A16DDB4CECC}" destId="{3679B7C0-39E2-4DD8-AC47-1CE49CD235C7}" srcOrd="0" destOrd="0" presId="urn:microsoft.com/office/officeart/2005/8/layout/radial5"/>
    <dgm:cxn modelId="{2D761749-0000-422B-906A-8958E0F8F90B}" srcId="{E35BC4FC-94EB-4D94-8B5B-F7DAF57B2F9E}" destId="{B499E066-D830-4E5D-925A-3CD74E25D685}" srcOrd="3" destOrd="0" parTransId="{D73F23BD-D217-42D5-A30E-EBCD7FF2D986}" sibTransId="{F3F4F9C9-8845-459A-9606-E3E44E5A8237}"/>
    <dgm:cxn modelId="{7747775C-9F55-4C44-9309-DD7D084BC90B}" type="presOf" srcId="{B499E066-D830-4E5D-925A-3CD74E25D685}" destId="{99DF3EEA-216A-4ED4-B418-EB30AADC84D1}" srcOrd="0" destOrd="0" presId="urn:microsoft.com/office/officeart/2005/8/layout/radial5"/>
    <dgm:cxn modelId="{6123F26C-F10C-455C-AD13-3CA8146E4862}" type="presOf" srcId="{D73F23BD-D217-42D5-A30E-EBCD7FF2D986}" destId="{4AD58D26-A1EC-48A9-ADF6-6FE6A04CA5AA}" srcOrd="0" destOrd="0" presId="urn:microsoft.com/office/officeart/2005/8/layout/radial5"/>
    <dgm:cxn modelId="{2A60E2A3-F95E-4F38-8DCF-83D47A75FEC3}" type="presParOf" srcId="{874D4DCC-B5FD-44B1-82C8-5FF51582C87A}" destId="{49D7BAD3-872F-4868-B12D-324E5AD7CB32}" srcOrd="0" destOrd="0" presId="urn:microsoft.com/office/officeart/2005/8/layout/radial5"/>
    <dgm:cxn modelId="{0B144B9C-9F91-44DD-A5A0-F028CBD06415}" type="presParOf" srcId="{874D4DCC-B5FD-44B1-82C8-5FF51582C87A}" destId="{A9AE3D6D-0845-432B-8244-C67A979DB38B}" srcOrd="1" destOrd="0" presId="urn:microsoft.com/office/officeart/2005/8/layout/radial5"/>
    <dgm:cxn modelId="{784C5A81-91E1-4809-BAFA-1D4546296979}" type="presParOf" srcId="{A9AE3D6D-0845-432B-8244-C67A979DB38B}" destId="{0783D9A8-DD52-4FF1-B241-A160A2EBE45C}" srcOrd="0" destOrd="0" presId="urn:microsoft.com/office/officeart/2005/8/layout/radial5"/>
    <dgm:cxn modelId="{778A36D1-3023-439F-85F4-7C2E335D21C0}" type="presParOf" srcId="{874D4DCC-B5FD-44B1-82C8-5FF51582C87A}" destId="{E66B1325-DA66-46EB-A212-DEF221B41D42}" srcOrd="2" destOrd="0" presId="urn:microsoft.com/office/officeart/2005/8/layout/radial5"/>
    <dgm:cxn modelId="{7491C57B-ADE8-4D4D-BCB2-6BF26E2A067E}" type="presParOf" srcId="{874D4DCC-B5FD-44B1-82C8-5FF51582C87A}" destId="{585EBB61-FD00-4B72-A0B5-BEB89035E1D7}" srcOrd="3" destOrd="0" presId="urn:microsoft.com/office/officeart/2005/8/layout/radial5"/>
    <dgm:cxn modelId="{2158A2A1-E99D-4553-965B-09AB4E597E86}" type="presParOf" srcId="{585EBB61-FD00-4B72-A0B5-BEB89035E1D7}" destId="{0AF91ED4-76FA-4CF1-B0D8-163770760C90}" srcOrd="0" destOrd="0" presId="urn:microsoft.com/office/officeart/2005/8/layout/radial5"/>
    <dgm:cxn modelId="{4502DFFA-0F7B-46E4-845E-723D856E3059}" type="presParOf" srcId="{874D4DCC-B5FD-44B1-82C8-5FF51582C87A}" destId="{3679B7C0-39E2-4DD8-AC47-1CE49CD235C7}" srcOrd="4" destOrd="0" presId="urn:microsoft.com/office/officeart/2005/8/layout/radial5"/>
    <dgm:cxn modelId="{41FFD347-BB8C-4246-A1DD-3BEB18D87198}" type="presParOf" srcId="{874D4DCC-B5FD-44B1-82C8-5FF51582C87A}" destId="{03596E60-3559-4561-AD98-C41B5B5058FE}" srcOrd="5" destOrd="0" presId="urn:microsoft.com/office/officeart/2005/8/layout/radial5"/>
    <dgm:cxn modelId="{40EC4D13-11C8-4F24-BC4C-2043F8D682ED}" type="presParOf" srcId="{03596E60-3559-4561-AD98-C41B5B5058FE}" destId="{4FC0A12B-52AD-4D43-B349-9289D6359D48}" srcOrd="0" destOrd="0" presId="urn:microsoft.com/office/officeart/2005/8/layout/radial5"/>
    <dgm:cxn modelId="{EAFE848E-7F2B-498A-9F3C-E894E53D9EA2}" type="presParOf" srcId="{874D4DCC-B5FD-44B1-82C8-5FF51582C87A}" destId="{E9F8530E-7BCF-43E0-9AAE-BBBD35FD112A}" srcOrd="6" destOrd="0" presId="urn:microsoft.com/office/officeart/2005/8/layout/radial5"/>
    <dgm:cxn modelId="{22E149BA-87F3-4983-B416-E724BBB9D143}" type="presParOf" srcId="{874D4DCC-B5FD-44B1-82C8-5FF51582C87A}" destId="{4AD58D26-A1EC-48A9-ADF6-6FE6A04CA5AA}" srcOrd="7" destOrd="0" presId="urn:microsoft.com/office/officeart/2005/8/layout/radial5"/>
    <dgm:cxn modelId="{FD796A71-E8E5-40C2-9434-0F6374E305E2}" type="presParOf" srcId="{4AD58D26-A1EC-48A9-ADF6-6FE6A04CA5AA}" destId="{633CBEDB-954D-4B2D-89E4-E69CCDA04DEB}" srcOrd="0" destOrd="0" presId="urn:microsoft.com/office/officeart/2005/8/layout/radial5"/>
    <dgm:cxn modelId="{5696FA74-D7E7-4291-85D3-8D2E663698C9}" type="presParOf" srcId="{874D4DCC-B5FD-44B1-82C8-5FF51582C87A}" destId="{99DF3EEA-216A-4ED4-B418-EB30AADC84D1}" srcOrd="8" destOrd="0" presId="urn:microsoft.com/office/officeart/2005/8/layout/radial5"/>
    <dgm:cxn modelId="{972834D1-7A63-4055-8E48-3CA0C65A8765}" type="presParOf" srcId="{874D4DCC-B5FD-44B1-82C8-5FF51582C87A}" destId="{80A8AA80-F466-4BA6-B5DB-1F7479FEF949}" srcOrd="9" destOrd="0" presId="urn:microsoft.com/office/officeart/2005/8/layout/radial5"/>
    <dgm:cxn modelId="{24C60AC5-83A1-4E02-B225-0CE6DFD1E93B}" type="presParOf" srcId="{80A8AA80-F466-4BA6-B5DB-1F7479FEF949}" destId="{87C64552-2F6B-4218-B40C-446E18728FD7}" srcOrd="0" destOrd="0" presId="urn:microsoft.com/office/officeart/2005/8/layout/radial5"/>
    <dgm:cxn modelId="{8168A431-81E5-4BB9-85AC-6A12FF8140F6}" type="presParOf" srcId="{874D4DCC-B5FD-44B1-82C8-5FF51582C87A}" destId="{B93F15B8-2582-4C3A-AF26-A806CAB06C4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7BAD3-872F-4868-B12D-324E5AD7CB32}">
      <dsp:nvSpPr>
        <dsp:cNvPr id="0" name=""/>
        <dsp:cNvSpPr/>
      </dsp:nvSpPr>
      <dsp:spPr>
        <a:xfrm>
          <a:off x="3602012" y="2718201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Учитель </a:t>
          </a:r>
          <a:endParaRPr lang="ru-RU" sz="3000" kern="1200" dirty="0"/>
        </a:p>
      </dsp:txBody>
      <dsp:txXfrm>
        <a:off x="3602012" y="2718201"/>
        <a:ext cx="1939974" cy="1939974"/>
      </dsp:txXfrm>
    </dsp:sp>
    <dsp:sp modelId="{A9AE3D6D-0845-432B-8244-C67A979DB38B}">
      <dsp:nvSpPr>
        <dsp:cNvPr id="0" name=""/>
        <dsp:cNvSpPr/>
      </dsp:nvSpPr>
      <dsp:spPr>
        <a:xfrm rot="16200000">
          <a:off x="4366814" y="2012877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6200000">
        <a:off x="4366814" y="2012877"/>
        <a:ext cx="410371" cy="659591"/>
      </dsp:txXfrm>
    </dsp:sp>
    <dsp:sp modelId="{E66B1325-DA66-46EB-A212-DEF221B41D42}">
      <dsp:nvSpPr>
        <dsp:cNvPr id="0" name=""/>
        <dsp:cNvSpPr/>
      </dsp:nvSpPr>
      <dsp:spPr>
        <a:xfrm>
          <a:off x="3602012" y="3940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Створення ситуації «успіху»</a:t>
          </a:r>
          <a:endParaRPr lang="ru-RU" sz="1500" kern="1200" dirty="0"/>
        </a:p>
      </dsp:txBody>
      <dsp:txXfrm>
        <a:off x="3602012" y="3940"/>
        <a:ext cx="1939974" cy="1939974"/>
      </dsp:txXfrm>
    </dsp:sp>
    <dsp:sp modelId="{585EBB61-FD00-4B72-A0B5-BEB89035E1D7}">
      <dsp:nvSpPr>
        <dsp:cNvPr id="0" name=""/>
        <dsp:cNvSpPr/>
      </dsp:nvSpPr>
      <dsp:spPr>
        <a:xfrm rot="20520000">
          <a:off x="5646475" y="2942605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0520000">
        <a:off x="5646475" y="2942605"/>
        <a:ext cx="410371" cy="659591"/>
      </dsp:txXfrm>
    </dsp:sp>
    <dsp:sp modelId="{3679B7C0-39E2-4DD8-AC47-1CE49CD235C7}">
      <dsp:nvSpPr>
        <dsp:cNvPr id="0" name=""/>
        <dsp:cNvSpPr/>
      </dsp:nvSpPr>
      <dsp:spPr>
        <a:xfrm>
          <a:off x="6183427" y="1879448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Вдосконалення мовленнєвих та розумових навичок</a:t>
          </a:r>
          <a:endParaRPr lang="ru-RU" sz="1500" kern="1200" dirty="0"/>
        </a:p>
      </dsp:txBody>
      <dsp:txXfrm>
        <a:off x="6183427" y="1879448"/>
        <a:ext cx="1939974" cy="1939974"/>
      </dsp:txXfrm>
    </dsp:sp>
    <dsp:sp modelId="{03596E60-3559-4561-AD98-C41B5B5058FE}">
      <dsp:nvSpPr>
        <dsp:cNvPr id="0" name=""/>
        <dsp:cNvSpPr/>
      </dsp:nvSpPr>
      <dsp:spPr>
        <a:xfrm rot="3240000">
          <a:off x="5157688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3240000">
        <a:off x="5157688" y="4446938"/>
        <a:ext cx="410371" cy="659591"/>
      </dsp:txXfrm>
    </dsp:sp>
    <dsp:sp modelId="{E9F8530E-7BCF-43E0-9AAE-BBBD35FD112A}">
      <dsp:nvSpPr>
        <dsp:cNvPr id="0" name=""/>
        <dsp:cNvSpPr/>
      </dsp:nvSpPr>
      <dsp:spPr>
        <a:xfrm>
          <a:off x="5197415" y="4914084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Розвиток творчих здібностей</a:t>
          </a:r>
          <a:endParaRPr lang="ru-RU" sz="1500" kern="1200" dirty="0"/>
        </a:p>
      </dsp:txBody>
      <dsp:txXfrm>
        <a:off x="5197415" y="4914084"/>
        <a:ext cx="1939974" cy="1939974"/>
      </dsp:txXfrm>
    </dsp:sp>
    <dsp:sp modelId="{4AD58D26-A1EC-48A9-ADF6-6FE6A04CA5AA}">
      <dsp:nvSpPr>
        <dsp:cNvPr id="0" name=""/>
        <dsp:cNvSpPr/>
      </dsp:nvSpPr>
      <dsp:spPr>
        <a:xfrm rot="7560000">
          <a:off x="3575939" y="4446938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7560000">
        <a:off x="3575939" y="4446938"/>
        <a:ext cx="410371" cy="659591"/>
      </dsp:txXfrm>
    </dsp:sp>
    <dsp:sp modelId="{99DF3EEA-216A-4ED4-B418-EB30AADC84D1}">
      <dsp:nvSpPr>
        <dsp:cNvPr id="0" name=""/>
        <dsp:cNvSpPr/>
      </dsp:nvSpPr>
      <dsp:spPr>
        <a:xfrm>
          <a:off x="2006610" y="4914084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Формування активної життєвої позиції</a:t>
          </a:r>
          <a:endParaRPr lang="ru-RU" sz="1500" kern="1200" dirty="0"/>
        </a:p>
      </dsp:txBody>
      <dsp:txXfrm>
        <a:off x="2006610" y="4914084"/>
        <a:ext cx="1939974" cy="1939974"/>
      </dsp:txXfrm>
    </dsp:sp>
    <dsp:sp modelId="{80A8AA80-F466-4BA6-B5DB-1F7479FEF949}">
      <dsp:nvSpPr>
        <dsp:cNvPr id="0" name=""/>
        <dsp:cNvSpPr/>
      </dsp:nvSpPr>
      <dsp:spPr>
        <a:xfrm rot="11880000">
          <a:off x="3087152" y="2942605"/>
          <a:ext cx="41037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1880000">
        <a:off x="3087152" y="2942605"/>
        <a:ext cx="410371" cy="659591"/>
      </dsp:txXfrm>
    </dsp:sp>
    <dsp:sp modelId="{B93F15B8-2582-4C3A-AF26-A806CAB06C46}">
      <dsp:nvSpPr>
        <dsp:cNvPr id="0" name=""/>
        <dsp:cNvSpPr/>
      </dsp:nvSpPr>
      <dsp:spPr>
        <a:xfrm>
          <a:off x="1020597" y="1879448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Зацікавлення предметом</a:t>
          </a:r>
          <a:endParaRPr lang="ru-RU" sz="1500" kern="1200" dirty="0"/>
        </a:p>
      </dsp:txBody>
      <dsp:txXfrm>
        <a:off x="1020597" y="1879448"/>
        <a:ext cx="1939974" cy="193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FFD1B26-9E0D-447C-9019-DF2DF0E4EE03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38BD070-584A-4D6C-BD4E-591F9E5518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3933056"/>
            <a:ext cx="8640960" cy="272797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 smtClean="0"/>
              <a:t>Криворізька загальноосвітня школа І – ІІІ ступенів № 68</a:t>
            </a:r>
          </a:p>
          <a:p>
            <a:pPr marL="45720" indent="0">
              <a:buNone/>
            </a:pPr>
            <a:r>
              <a:rPr lang="uk-UA" dirty="0" smtClean="0"/>
              <a:t>Педагогічний стаж – 23 роки</a:t>
            </a:r>
          </a:p>
          <a:p>
            <a:pPr marL="45720" indent="0">
              <a:buNone/>
            </a:pPr>
            <a:r>
              <a:rPr lang="uk-UA" dirty="0" smtClean="0"/>
              <a:t>Категорія – вища</a:t>
            </a:r>
          </a:p>
          <a:p>
            <a:pPr marL="45720" indent="0">
              <a:buNone/>
            </a:pPr>
            <a:r>
              <a:rPr lang="uk-UA" dirty="0" smtClean="0"/>
              <a:t>Звання – старший вчитель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832545"/>
            <a:ext cx="4536504" cy="2520280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Смуток</a:t>
            </a:r>
            <a:r>
              <a:rPr lang="uk-UA" sz="4000" dirty="0" smtClean="0"/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наталя володимирівна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09" t="22161" r="59351" b="66631"/>
          <a:stretch/>
        </p:blipFill>
        <p:spPr bwMode="auto">
          <a:xfrm>
            <a:off x="539552" y="404664"/>
            <a:ext cx="2448272" cy="337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0657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863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42939" y="260648"/>
            <a:ext cx="8457952" cy="30957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Педагогічне кредо</a:t>
            </a:r>
          </a:p>
          <a:p>
            <a:pPr marL="45720" indent="0">
              <a:buNone/>
            </a:pPr>
            <a:r>
              <a:rPr lang="uk-UA" sz="4400" i="1" dirty="0" smtClean="0">
                <a:solidFill>
                  <a:schemeClr val="accent1">
                    <a:lumMod val="75000"/>
                  </a:schemeClr>
                </a:solidFill>
              </a:rPr>
              <a:t>Найперше, що має зробити вчитель – це розвинути в учня дух допитливості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10"/>
          <a:stretch/>
        </p:blipFill>
        <p:spPr bwMode="auto">
          <a:xfrm>
            <a:off x="323526" y="3789040"/>
            <a:ext cx="4136845" cy="27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3" r="4288"/>
          <a:stretch/>
        </p:blipFill>
        <p:spPr bwMode="auto">
          <a:xfrm>
            <a:off x="4710010" y="2996952"/>
            <a:ext cx="42117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851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Методична проблема, над якою працюю</a:t>
            </a:r>
          </a:p>
          <a:p>
            <a:pPr algn="ctr"/>
            <a:r>
              <a:rPr lang="uk-UA" sz="4000" i="1" dirty="0" smtClean="0">
                <a:solidFill>
                  <a:schemeClr val="accent1">
                    <a:lumMod val="75000"/>
                  </a:schemeClr>
                </a:solidFill>
              </a:rPr>
              <a:t>Текст як основна дидактична одиниця на уроках української мови</a:t>
            </a:r>
            <a:endParaRPr lang="uk-UA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7" r="10719" b="7082"/>
          <a:stretch/>
        </p:blipFill>
        <p:spPr bwMode="auto">
          <a:xfrm>
            <a:off x="446196" y="2996952"/>
            <a:ext cx="5510645" cy="33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9823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2532608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91566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293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229</TotalTime>
  <Words>74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Сетка</vt:lpstr>
      <vt:lpstr>Смуток наталя володимирівна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Смуток наталя володимирівна</dc:title>
  <dc:creator>Polya</dc:creator>
  <cp:lastModifiedBy>Admin</cp:lastModifiedBy>
  <cp:revision>27</cp:revision>
  <dcterms:created xsi:type="dcterms:W3CDTF">2014-01-12T11:21:19Z</dcterms:created>
  <dcterms:modified xsi:type="dcterms:W3CDTF">2014-02-06T18:57:31Z</dcterms:modified>
</cp:coreProperties>
</file>